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82296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26" d="100"/>
          <a:sy n="126" d="100"/>
        </p:scale>
        <p:origin x="492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748242"/>
            <a:ext cx="6172200" cy="1591733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2401359"/>
            <a:ext cx="6172200" cy="110384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250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95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7" y="243417"/>
            <a:ext cx="1774508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243417"/>
            <a:ext cx="5220653" cy="38745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0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457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1139826"/>
            <a:ext cx="7098030" cy="19018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3059642"/>
            <a:ext cx="7098030" cy="100012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55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1217083"/>
            <a:ext cx="349758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1217083"/>
            <a:ext cx="349758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395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243417"/>
            <a:ext cx="7098030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7" y="1120775"/>
            <a:ext cx="3481506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7" y="1670050"/>
            <a:ext cx="3481506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1120775"/>
            <a:ext cx="3498652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1670050"/>
            <a:ext cx="3498652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56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910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25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304800"/>
            <a:ext cx="2654260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658284"/>
            <a:ext cx="4166235" cy="3249083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1371600"/>
            <a:ext cx="2654260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536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304800"/>
            <a:ext cx="2654260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658284"/>
            <a:ext cx="4166235" cy="3249083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1371600"/>
            <a:ext cx="2654260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10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243417"/>
            <a:ext cx="709803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1217083"/>
            <a:ext cx="709803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4237567"/>
            <a:ext cx="185166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734B0-4A4C-4B0D-9F4A-D0CB31C8DC60}" type="datetimeFigureOut">
              <a:rPr lang="en-US" smtClean="0"/>
              <a:t>12/12/2021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4237567"/>
            <a:ext cx="277749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4237567"/>
            <a:ext cx="185166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2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8480D2-C520-4313-B213-FBAEFD1BF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24" y="63861"/>
            <a:ext cx="4572000" cy="4572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93EF7F-2870-443F-BFD1-AD33CF52579F}"/>
              </a:ext>
            </a:extLst>
          </p:cNvPr>
          <p:cNvSpPr txBox="1"/>
          <p:nvPr/>
        </p:nvSpPr>
        <p:spPr>
          <a:xfrm>
            <a:off x="0" y="0"/>
            <a:ext cx="458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C4514F-4113-4599-B280-868D1604F56F}"/>
              </a:ext>
            </a:extLst>
          </p:cNvPr>
          <p:cNvSpPr txBox="1"/>
          <p:nvPr/>
        </p:nvSpPr>
        <p:spPr>
          <a:xfrm>
            <a:off x="4572000" y="0"/>
            <a:ext cx="458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6DE8BF-7103-4411-BB5D-41FAFC6FFF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780" y="63861"/>
            <a:ext cx="3094318" cy="23207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AEE7D1-D30E-4A0E-8A0D-95A226D653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0"/>
          <a:stretch/>
        </p:blipFill>
        <p:spPr>
          <a:xfrm>
            <a:off x="5030780" y="2448460"/>
            <a:ext cx="3094318" cy="208587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5FAF4C4-5FB9-4241-8E4E-E12F77BE0325}"/>
              </a:ext>
            </a:extLst>
          </p:cNvPr>
          <p:cNvSpPr txBox="1"/>
          <p:nvPr/>
        </p:nvSpPr>
        <p:spPr>
          <a:xfrm>
            <a:off x="4572000" y="2384599"/>
            <a:ext cx="458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1186014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1482</TotalTime>
  <Words>9</Words>
  <Application>Microsoft Office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George</dc:creator>
  <cp:lastModifiedBy>Matthew George</cp:lastModifiedBy>
  <cp:revision>3</cp:revision>
  <dcterms:created xsi:type="dcterms:W3CDTF">2021-11-08T04:23:02Z</dcterms:created>
  <dcterms:modified xsi:type="dcterms:W3CDTF">2021-12-13T18:35:06Z</dcterms:modified>
</cp:coreProperties>
</file>

<file path=docProps/thumbnail.jpeg>
</file>